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1" r:id="rId5"/>
    <p:sldId id="264" r:id="rId6"/>
    <p:sldId id="265" r:id="rId7"/>
    <p:sldId id="257" r:id="rId8"/>
  </p:sldIdLst>
  <p:sldSz cx="9144000" cy="6858000" type="screen4x3"/>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248" autoAdjust="0"/>
    <p:restoredTop sz="94660"/>
  </p:normalViewPr>
  <p:slideViewPr>
    <p:cSldViewPr snapToGrid="0">
      <p:cViewPr varScale="1">
        <p:scale>
          <a:sx n="114" d="100"/>
          <a:sy n="114" d="100"/>
        </p:scale>
        <p:origin x="2004" y="11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143000" y="1122363"/>
            <a:ext cx="6858000" cy="2387600"/>
          </a:xfrm>
        </p:spPr>
        <p:txBody>
          <a:bodyPr anchor="b"/>
          <a:lstStyle>
            <a:lvl1pPr algn="ctr">
              <a:defRPr sz="4500"/>
            </a:lvl1pPr>
          </a:lstStyle>
          <a:p>
            <a:r>
              <a:rPr lang="es-ES"/>
              <a:t>Haga clic para modificar el estilo de título del patrón</a:t>
            </a:r>
            <a:endParaRPr lang="es-CO"/>
          </a:p>
        </p:txBody>
      </p:sp>
      <p:sp>
        <p:nvSpPr>
          <p:cNvPr id="3" name="Subtítulo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editar el estilo de subtítulo del patrón</a:t>
            </a:r>
            <a:endParaRPr lang="es-CO"/>
          </a:p>
        </p:txBody>
      </p:sp>
      <p:sp>
        <p:nvSpPr>
          <p:cNvPr id="4" name="Marcador de fecha 3"/>
          <p:cNvSpPr>
            <a:spLocks noGrp="1"/>
          </p:cNvSpPr>
          <p:nvPr>
            <p:ph type="dt" sz="half" idx="10"/>
          </p:nvPr>
        </p:nvSpPr>
        <p:spPr/>
        <p:txBody>
          <a:bodyPr/>
          <a:lstStyle/>
          <a:p>
            <a:fld id="{2FFB4B94-3221-436C-BF4F-AD12C05D1BFF}" type="datetimeFigureOut">
              <a:rPr lang="es-CO" smtClean="0"/>
              <a:t>4/03/2021</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2573790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2FFB4B94-3221-436C-BF4F-AD12C05D1BFF}" type="datetimeFigureOut">
              <a:rPr lang="es-CO" smtClean="0"/>
              <a:t>4/03/2021</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2887747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543675" y="365125"/>
            <a:ext cx="1971675"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628650" y="365125"/>
            <a:ext cx="5800725"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2FFB4B94-3221-436C-BF4F-AD12C05D1BFF}" type="datetimeFigureOut">
              <a:rPr lang="es-CO" smtClean="0"/>
              <a:t>4/03/2021</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6736820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10"/>
          </p:nvPr>
        </p:nvSpPr>
        <p:spPr/>
        <p:txBody>
          <a:bodyPr/>
          <a:lstStyle/>
          <a:p>
            <a:fld id="{2FFB4B94-3221-436C-BF4F-AD12C05D1BFF}" type="datetimeFigureOut">
              <a:rPr lang="es-CO" smtClean="0"/>
              <a:t>4/03/2021</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1048102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623888" y="1709739"/>
            <a:ext cx="7886700" cy="2852737"/>
          </a:xfrm>
        </p:spPr>
        <p:txBody>
          <a:bodyPr anchor="b"/>
          <a:lstStyle>
            <a:lvl1pPr>
              <a:defRPr sz="45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s-ES"/>
              <a:t>Editar el estilo de texto del patrón</a:t>
            </a:r>
          </a:p>
        </p:txBody>
      </p:sp>
      <p:sp>
        <p:nvSpPr>
          <p:cNvPr id="4" name="Marcador de fecha 3"/>
          <p:cNvSpPr>
            <a:spLocks noGrp="1"/>
          </p:cNvSpPr>
          <p:nvPr>
            <p:ph type="dt" sz="half" idx="10"/>
          </p:nvPr>
        </p:nvSpPr>
        <p:spPr/>
        <p:txBody>
          <a:bodyPr/>
          <a:lstStyle/>
          <a:p>
            <a:fld id="{2FFB4B94-3221-436C-BF4F-AD12C05D1BFF}" type="datetimeFigureOut">
              <a:rPr lang="es-CO" smtClean="0"/>
              <a:t>4/03/2021</a:t>
            </a:fld>
            <a:endParaRPr lang="es-CO"/>
          </a:p>
        </p:txBody>
      </p:sp>
      <p:sp>
        <p:nvSpPr>
          <p:cNvPr id="5" name="Marcador de pie de página 4"/>
          <p:cNvSpPr>
            <a:spLocks noGrp="1"/>
          </p:cNvSpPr>
          <p:nvPr>
            <p:ph type="ftr" sz="quarter" idx="11"/>
          </p:nvPr>
        </p:nvSpPr>
        <p:spPr/>
        <p:txBody>
          <a:bodyPr/>
          <a:lstStyle/>
          <a:p>
            <a:endParaRPr lang="es-CO"/>
          </a:p>
        </p:txBody>
      </p:sp>
      <p:sp>
        <p:nvSpPr>
          <p:cNvPr id="6" name="Marcador de número de diapositiva 5"/>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2701897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628650" y="1825625"/>
            <a:ext cx="38862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4629150" y="1825625"/>
            <a:ext cx="3886200" cy="435133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p:cNvSpPr>
            <a:spLocks noGrp="1"/>
          </p:cNvSpPr>
          <p:nvPr>
            <p:ph type="dt" sz="half" idx="10"/>
          </p:nvPr>
        </p:nvSpPr>
        <p:spPr/>
        <p:txBody>
          <a:bodyPr/>
          <a:lstStyle/>
          <a:p>
            <a:fld id="{2FFB4B94-3221-436C-BF4F-AD12C05D1BFF}" type="datetimeFigureOut">
              <a:rPr lang="es-CO" smtClean="0"/>
              <a:t>4/03/2021</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989494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629841" y="365126"/>
            <a:ext cx="7886700" cy="132556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Editar el estilo de texto del patrón</a:t>
            </a:r>
          </a:p>
        </p:txBody>
      </p:sp>
      <p:sp>
        <p:nvSpPr>
          <p:cNvPr id="4" name="Marcador de contenido 3"/>
          <p:cNvSpPr>
            <a:spLocks noGrp="1"/>
          </p:cNvSpPr>
          <p:nvPr>
            <p:ph sz="half" idx="2"/>
          </p:nvPr>
        </p:nvSpPr>
        <p:spPr>
          <a:xfrm>
            <a:off x="629842" y="2505075"/>
            <a:ext cx="3868340"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Editar el estilo de texto del patrón</a:t>
            </a:r>
          </a:p>
        </p:txBody>
      </p:sp>
      <p:sp>
        <p:nvSpPr>
          <p:cNvPr id="6" name="Marcador de contenido 5"/>
          <p:cNvSpPr>
            <a:spLocks noGrp="1"/>
          </p:cNvSpPr>
          <p:nvPr>
            <p:ph sz="quarter" idx="4"/>
          </p:nvPr>
        </p:nvSpPr>
        <p:spPr>
          <a:xfrm>
            <a:off x="4629150" y="2505075"/>
            <a:ext cx="3887391" cy="3684588"/>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p:cNvSpPr>
            <a:spLocks noGrp="1"/>
          </p:cNvSpPr>
          <p:nvPr>
            <p:ph type="dt" sz="half" idx="10"/>
          </p:nvPr>
        </p:nvSpPr>
        <p:spPr/>
        <p:txBody>
          <a:bodyPr/>
          <a:lstStyle/>
          <a:p>
            <a:fld id="{2FFB4B94-3221-436C-BF4F-AD12C05D1BFF}" type="datetimeFigureOut">
              <a:rPr lang="es-CO" smtClean="0"/>
              <a:t>4/03/2021</a:t>
            </a:fld>
            <a:endParaRPr lang="es-CO"/>
          </a:p>
        </p:txBody>
      </p:sp>
      <p:sp>
        <p:nvSpPr>
          <p:cNvPr id="8" name="Marcador de pie de página 7"/>
          <p:cNvSpPr>
            <a:spLocks noGrp="1"/>
          </p:cNvSpPr>
          <p:nvPr>
            <p:ph type="ftr" sz="quarter" idx="11"/>
          </p:nvPr>
        </p:nvSpPr>
        <p:spPr/>
        <p:txBody>
          <a:bodyPr/>
          <a:lstStyle/>
          <a:p>
            <a:endParaRPr lang="es-CO"/>
          </a:p>
        </p:txBody>
      </p:sp>
      <p:sp>
        <p:nvSpPr>
          <p:cNvPr id="9" name="Marcador de número de diapositiva 8"/>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3146364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2"/>
          <p:cNvSpPr>
            <a:spLocks noGrp="1"/>
          </p:cNvSpPr>
          <p:nvPr>
            <p:ph type="dt" sz="half" idx="10"/>
          </p:nvPr>
        </p:nvSpPr>
        <p:spPr/>
        <p:txBody>
          <a:bodyPr/>
          <a:lstStyle/>
          <a:p>
            <a:fld id="{2FFB4B94-3221-436C-BF4F-AD12C05D1BFF}" type="datetimeFigureOut">
              <a:rPr lang="es-CO" smtClean="0"/>
              <a:t>4/03/2021</a:t>
            </a:fld>
            <a:endParaRPr lang="es-CO"/>
          </a:p>
        </p:txBody>
      </p:sp>
      <p:sp>
        <p:nvSpPr>
          <p:cNvPr id="4" name="Marcador de pie de página 3"/>
          <p:cNvSpPr>
            <a:spLocks noGrp="1"/>
          </p:cNvSpPr>
          <p:nvPr>
            <p:ph type="ftr" sz="quarter" idx="11"/>
          </p:nvPr>
        </p:nvSpPr>
        <p:spPr/>
        <p:txBody>
          <a:bodyPr/>
          <a:lstStyle/>
          <a:p>
            <a:endParaRPr lang="es-CO"/>
          </a:p>
        </p:txBody>
      </p:sp>
      <p:sp>
        <p:nvSpPr>
          <p:cNvPr id="5" name="Marcador de número de diapositiva 4"/>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3311850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FFB4B94-3221-436C-BF4F-AD12C05D1BFF}" type="datetimeFigureOut">
              <a:rPr lang="es-CO" smtClean="0"/>
              <a:t>4/03/2021</a:t>
            </a:fld>
            <a:endParaRPr lang="es-CO"/>
          </a:p>
        </p:txBody>
      </p:sp>
      <p:sp>
        <p:nvSpPr>
          <p:cNvPr id="3" name="Marcador de pie de página 2"/>
          <p:cNvSpPr>
            <a:spLocks noGrp="1"/>
          </p:cNvSpPr>
          <p:nvPr>
            <p:ph type="ftr" sz="quarter" idx="11"/>
          </p:nvPr>
        </p:nvSpPr>
        <p:spPr/>
        <p:txBody>
          <a:bodyPr/>
          <a:lstStyle/>
          <a:p>
            <a:endParaRPr lang="es-CO"/>
          </a:p>
        </p:txBody>
      </p:sp>
      <p:sp>
        <p:nvSpPr>
          <p:cNvPr id="4" name="Marcador de número de diapositiva 3"/>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3420373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29841" y="457200"/>
            <a:ext cx="2949178" cy="1600200"/>
          </a:xfrm>
        </p:spPr>
        <p:txBody>
          <a:bodyPr anchor="b"/>
          <a:lstStyle>
            <a:lvl1pPr>
              <a:defRPr sz="2400"/>
            </a:lvl1pPr>
          </a:lstStyle>
          <a:p>
            <a:r>
              <a:rPr lang="es-ES"/>
              <a:t>Haga clic para modificar el estilo de título del patrón</a:t>
            </a:r>
            <a:endParaRPr lang="es-CO"/>
          </a:p>
        </p:txBody>
      </p:sp>
      <p:sp>
        <p:nvSpPr>
          <p:cNvPr id="3" name="Marcador de contenido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Editar el estilo de texto del patrón</a:t>
            </a:r>
          </a:p>
        </p:txBody>
      </p:sp>
      <p:sp>
        <p:nvSpPr>
          <p:cNvPr id="5" name="Marcador de fecha 4"/>
          <p:cNvSpPr>
            <a:spLocks noGrp="1"/>
          </p:cNvSpPr>
          <p:nvPr>
            <p:ph type="dt" sz="half" idx="10"/>
          </p:nvPr>
        </p:nvSpPr>
        <p:spPr/>
        <p:txBody>
          <a:bodyPr/>
          <a:lstStyle/>
          <a:p>
            <a:fld id="{2FFB4B94-3221-436C-BF4F-AD12C05D1BFF}" type="datetimeFigureOut">
              <a:rPr lang="es-CO" smtClean="0"/>
              <a:t>4/03/2021</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169024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29841" y="457200"/>
            <a:ext cx="2949178" cy="1600200"/>
          </a:xfrm>
        </p:spPr>
        <p:txBody>
          <a:bodyPr anchor="b"/>
          <a:lstStyle>
            <a:lvl1pPr>
              <a:defRPr sz="24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s-CO"/>
          </a:p>
        </p:txBody>
      </p:sp>
      <p:sp>
        <p:nvSpPr>
          <p:cNvPr id="4" name="Marcador de texto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Editar el estilo de texto del patrón</a:t>
            </a:r>
          </a:p>
        </p:txBody>
      </p:sp>
      <p:sp>
        <p:nvSpPr>
          <p:cNvPr id="5" name="Marcador de fecha 4"/>
          <p:cNvSpPr>
            <a:spLocks noGrp="1"/>
          </p:cNvSpPr>
          <p:nvPr>
            <p:ph type="dt" sz="half" idx="10"/>
          </p:nvPr>
        </p:nvSpPr>
        <p:spPr/>
        <p:txBody>
          <a:bodyPr/>
          <a:lstStyle/>
          <a:p>
            <a:fld id="{2FFB4B94-3221-436C-BF4F-AD12C05D1BFF}" type="datetimeFigureOut">
              <a:rPr lang="es-CO" smtClean="0"/>
              <a:t>4/03/2021</a:t>
            </a:fld>
            <a:endParaRPr lang="es-CO"/>
          </a:p>
        </p:txBody>
      </p:sp>
      <p:sp>
        <p:nvSpPr>
          <p:cNvPr id="6" name="Marcador de pie de página 5"/>
          <p:cNvSpPr>
            <a:spLocks noGrp="1"/>
          </p:cNvSpPr>
          <p:nvPr>
            <p:ph type="ftr" sz="quarter" idx="11"/>
          </p:nvPr>
        </p:nvSpPr>
        <p:spPr/>
        <p:txBody>
          <a:bodyPr/>
          <a:lstStyle/>
          <a:p>
            <a:endParaRPr lang="es-CO"/>
          </a:p>
        </p:txBody>
      </p:sp>
      <p:sp>
        <p:nvSpPr>
          <p:cNvPr id="7" name="Marcador de número de diapositiva 6"/>
          <p:cNvSpPr>
            <a:spLocks noGrp="1"/>
          </p:cNvSpPr>
          <p:nvPr>
            <p:ph type="sldNum" sz="quarter" idx="12"/>
          </p:nvPr>
        </p:nvSpPr>
        <p:spPr/>
        <p:txBody>
          <a:bodyPr/>
          <a:lstStyle/>
          <a:p>
            <a:fld id="{29E9A038-3382-4547-BC19-4E6EF1E38C78}" type="slidenum">
              <a:rPr lang="es-CO" smtClean="0"/>
              <a:t>‹Nº›</a:t>
            </a:fld>
            <a:endParaRPr lang="es-CO"/>
          </a:p>
        </p:txBody>
      </p:sp>
    </p:spTree>
    <p:extLst>
      <p:ext uri="{BB962C8B-B14F-4D97-AF65-F5344CB8AC3E}">
        <p14:creationId xmlns:p14="http://schemas.microsoft.com/office/powerpoint/2010/main" val="15009410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000" b="-1000"/>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2FFB4B94-3221-436C-BF4F-AD12C05D1BFF}" type="datetimeFigureOut">
              <a:rPr lang="es-CO" smtClean="0"/>
              <a:t>4/03/2021</a:t>
            </a:fld>
            <a:endParaRPr lang="es-CO"/>
          </a:p>
        </p:txBody>
      </p:sp>
      <p:sp>
        <p:nvSpPr>
          <p:cNvPr id="5" name="Marcador de pie de página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s-CO"/>
          </a:p>
        </p:txBody>
      </p:sp>
      <p:sp>
        <p:nvSpPr>
          <p:cNvPr id="6" name="Marcador de número de diapositiva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29E9A038-3382-4547-BC19-4E6EF1E38C78}" type="slidenum">
              <a:rPr lang="es-CO" smtClean="0"/>
              <a:t>‹Nº›</a:t>
            </a:fld>
            <a:endParaRPr lang="es-CO"/>
          </a:p>
        </p:txBody>
      </p:sp>
    </p:spTree>
    <p:extLst>
      <p:ext uri="{BB962C8B-B14F-4D97-AF65-F5344CB8AC3E}">
        <p14:creationId xmlns:p14="http://schemas.microsoft.com/office/powerpoint/2010/main" val="21023302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s-CO"/>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www.rcnradio.com/colombia/en-colombia-puede-haber-mas-de-un-millon-de-perros-callejero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4E03041D-02E0-43DA-9E0C-40DFE80C8050}"/>
              </a:ext>
            </a:extLst>
          </p:cNvPr>
          <p:cNvSpPr txBox="1"/>
          <p:nvPr/>
        </p:nvSpPr>
        <p:spPr>
          <a:xfrm>
            <a:off x="1551963" y="2164360"/>
            <a:ext cx="5620624" cy="646331"/>
          </a:xfrm>
          <a:prstGeom prst="rect">
            <a:avLst/>
          </a:prstGeom>
          <a:noFill/>
        </p:spPr>
        <p:txBody>
          <a:bodyPr wrap="square" rtlCol="0">
            <a:spAutoFit/>
          </a:bodyPr>
          <a:lstStyle/>
          <a:p>
            <a:pPr algn="ctr"/>
            <a:r>
              <a:rPr lang="es-ES" dirty="0"/>
              <a:t>Técnico Profesional en Programación de Sistemas de Información </a:t>
            </a:r>
            <a:endParaRPr lang="es-CO" dirty="0"/>
          </a:p>
        </p:txBody>
      </p:sp>
      <p:sp>
        <p:nvSpPr>
          <p:cNvPr id="4" name="CuadroTexto 3">
            <a:extLst>
              <a:ext uri="{FF2B5EF4-FFF2-40B4-BE49-F238E27FC236}">
                <a16:creationId xmlns:a16="http://schemas.microsoft.com/office/drawing/2014/main" id="{19D80AD2-45E1-48FD-9DB9-BAFA98C81A7C}"/>
              </a:ext>
            </a:extLst>
          </p:cNvPr>
          <p:cNvSpPr txBox="1"/>
          <p:nvPr/>
        </p:nvSpPr>
        <p:spPr>
          <a:xfrm>
            <a:off x="1761688" y="3105834"/>
            <a:ext cx="5620624" cy="646331"/>
          </a:xfrm>
          <a:prstGeom prst="rect">
            <a:avLst/>
          </a:prstGeom>
          <a:noFill/>
        </p:spPr>
        <p:txBody>
          <a:bodyPr wrap="square" rtlCol="0">
            <a:spAutoFit/>
          </a:bodyPr>
          <a:lstStyle/>
          <a:p>
            <a:pPr algn="ctr"/>
            <a:r>
              <a:rPr lang="es-ES" dirty="0"/>
              <a:t>Aplicación web que facilita la adopción de mascotas - Puppy Adopt</a:t>
            </a:r>
            <a:endParaRPr lang="es-CO" dirty="0"/>
          </a:p>
        </p:txBody>
      </p:sp>
      <p:sp>
        <p:nvSpPr>
          <p:cNvPr id="6" name="CuadroTexto 5">
            <a:extLst>
              <a:ext uri="{FF2B5EF4-FFF2-40B4-BE49-F238E27FC236}">
                <a16:creationId xmlns:a16="http://schemas.microsoft.com/office/drawing/2014/main" id="{EAF36C8D-6C4B-43C6-BE0D-F33ADD05303A}"/>
              </a:ext>
            </a:extLst>
          </p:cNvPr>
          <p:cNvSpPr txBox="1"/>
          <p:nvPr/>
        </p:nvSpPr>
        <p:spPr>
          <a:xfrm>
            <a:off x="2020414" y="4321490"/>
            <a:ext cx="5620624" cy="923330"/>
          </a:xfrm>
          <a:prstGeom prst="rect">
            <a:avLst/>
          </a:prstGeom>
          <a:noFill/>
        </p:spPr>
        <p:txBody>
          <a:bodyPr wrap="square" rtlCol="0">
            <a:spAutoFit/>
          </a:bodyPr>
          <a:lstStyle/>
          <a:p>
            <a:pPr algn="ctr"/>
            <a:r>
              <a:rPr lang="es-ES" dirty="0"/>
              <a:t>Juan Pablo Vélez Rojas</a:t>
            </a:r>
          </a:p>
          <a:p>
            <a:pPr algn="ctr"/>
            <a:r>
              <a:rPr lang="es-ES" dirty="0"/>
              <a:t>Freddy Alexander Osmán Ramírez  </a:t>
            </a:r>
          </a:p>
          <a:p>
            <a:pPr algn="ctr"/>
            <a:r>
              <a:rPr lang="es-ES" dirty="0"/>
              <a:t>Juan Andrés Londoño Aguirre </a:t>
            </a:r>
            <a:endParaRPr lang="es-CO" dirty="0"/>
          </a:p>
        </p:txBody>
      </p:sp>
    </p:spTree>
    <p:extLst>
      <p:ext uri="{BB962C8B-B14F-4D97-AF65-F5344CB8AC3E}">
        <p14:creationId xmlns:p14="http://schemas.microsoft.com/office/powerpoint/2010/main" val="2632082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latin typeface="Arial" panose="020B0604020202020204" pitchFamily="34" charset="0"/>
                <a:cs typeface="Arial" panose="020B0604020202020204" pitchFamily="34" charset="0"/>
              </a:rPr>
              <a:t>Descripción del problema o necesidad</a:t>
            </a:r>
            <a:endParaRPr lang="es-CO" dirty="0">
              <a:latin typeface="Arial" panose="020B0604020202020204" pitchFamily="34" charset="0"/>
              <a:cs typeface="Arial" panose="020B0604020202020204" pitchFamily="34" charset="0"/>
            </a:endParaRPr>
          </a:p>
        </p:txBody>
      </p:sp>
      <p:sp>
        <p:nvSpPr>
          <p:cNvPr id="3" name="Marcador de contenido 2"/>
          <p:cNvSpPr>
            <a:spLocks noGrp="1"/>
          </p:cNvSpPr>
          <p:nvPr>
            <p:ph idx="1"/>
          </p:nvPr>
        </p:nvSpPr>
        <p:spPr>
          <a:xfrm>
            <a:off x="569927" y="1355841"/>
            <a:ext cx="8381126" cy="5137033"/>
          </a:xfrm>
        </p:spPr>
        <p:txBody>
          <a:bodyPr>
            <a:normAutofit fontScale="70000" lnSpcReduction="20000"/>
          </a:bodyPr>
          <a:lstStyle/>
          <a:p>
            <a:pPr algn="just">
              <a:lnSpc>
                <a:spcPct val="200000"/>
              </a:lnSpc>
            </a:pPr>
            <a:r>
              <a:rPr lang="es-ES" sz="2200" dirty="0">
                <a:effectLst/>
                <a:latin typeface="Arial" panose="020B0604020202020204" pitchFamily="34" charset="0"/>
                <a:ea typeface="Times New Roman" panose="02020603050405020304" pitchFamily="18" charset="0"/>
              </a:rPr>
              <a:t>La idea nace con respecto a la gran cantidad de perros sin hogar que habitan las calles, los cuales son considerados de difícil adopción debido a sus condiciones y la falta de exposición que tienes dichos perros para que se pueda efectuar su adopción.</a:t>
            </a:r>
            <a:endParaRPr lang="es-ES" sz="2000" dirty="0">
              <a:effectLst/>
              <a:latin typeface="Arial" panose="020B0604020202020204" pitchFamily="34" charset="0"/>
              <a:ea typeface="Times New Roman" panose="02020603050405020304" pitchFamily="18" charset="0"/>
            </a:endParaRPr>
          </a:p>
          <a:p>
            <a:pPr algn="just">
              <a:lnSpc>
                <a:spcPct val="200000"/>
              </a:lnSpc>
            </a:pPr>
            <a:r>
              <a:rPr lang="es-ES" sz="2000" dirty="0">
                <a:effectLst/>
                <a:latin typeface="Arial" panose="020B0604020202020204" pitchFamily="34" charset="0"/>
                <a:ea typeface="Times New Roman" panose="02020603050405020304" pitchFamily="18" charset="0"/>
                <a:cs typeface="Arial" panose="020B0604020202020204" pitchFamily="34" charset="0"/>
              </a:rPr>
              <a:t>Recientes estudios de la Universidad de La Salle revelaron que en Colombia pueden existir más de un millón de perros callejeros. Solo en Bogotá se estima que hay más de 150 mil animales en las calles.  En el marco del día mundial del perro callejero se conoció que en la capital del país, por cada 100 perros con vivienda, otros 38 deambulan por las calles. De acuerdo con los expertos, estos animales padecen principalmente de enfermedades gastrointestinales, dermatológicas y respiratorias pero, adicionalmente, son constantemente atropellados, sufren las inclemencias por el clima, el maltrato, la indiferencia y el rechazo de sus dueños. </a:t>
            </a:r>
            <a:r>
              <a:rPr lang="es-ES" sz="2000" dirty="0">
                <a:effectLst/>
                <a:latin typeface="Arial" panose="020B0604020202020204" pitchFamily="34" charset="0"/>
                <a:ea typeface="Times New Roman" panose="02020603050405020304" pitchFamily="18" charset="0"/>
                <a:cs typeface="Arial" panose="020B0604020202020204" pitchFamily="34" charset="0"/>
                <a:hlinkClick r:id="rId2"/>
              </a:rPr>
              <a:t>[1]</a:t>
            </a:r>
            <a:endParaRPr lang="es-CO" sz="2000" dirty="0">
              <a:effectLst/>
              <a:latin typeface="Arial" panose="020B0604020202020204" pitchFamily="34" charset="0"/>
              <a:ea typeface="Times New Roman" panose="02020603050405020304" pitchFamily="18" charset="0"/>
              <a:cs typeface="Arial" panose="020B0604020202020204" pitchFamily="34" charset="0"/>
            </a:endParaRPr>
          </a:p>
          <a:p>
            <a:pPr indent="0" algn="just">
              <a:lnSpc>
                <a:spcPct val="100000"/>
              </a:lnSpc>
              <a:spcBef>
                <a:spcPts val="0"/>
              </a:spcBef>
              <a:buNone/>
            </a:pPr>
            <a:endParaRPr lang="es-E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89624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91370F00-E417-4109-8E53-0372AE9ACE21}"/>
              </a:ext>
            </a:extLst>
          </p:cNvPr>
          <p:cNvSpPr txBox="1">
            <a:spLocks/>
          </p:cNvSpPr>
          <p:nvPr/>
        </p:nvSpPr>
        <p:spPr>
          <a:xfrm>
            <a:off x="726818" y="629873"/>
            <a:ext cx="7886700" cy="652243"/>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s-ES" dirty="0">
                <a:latin typeface="Arial" panose="020B0604020202020204" pitchFamily="34" charset="0"/>
                <a:cs typeface="Arial" panose="020B0604020202020204" pitchFamily="34" charset="0"/>
              </a:rPr>
              <a:t>Alcance</a:t>
            </a:r>
            <a:r>
              <a:rPr lang="es-ES" dirty="0"/>
              <a:t> </a:t>
            </a:r>
            <a:endParaRPr lang="es-CO" dirty="0"/>
          </a:p>
        </p:txBody>
      </p:sp>
      <p:sp>
        <p:nvSpPr>
          <p:cNvPr id="5" name="Marcador de contenido 2">
            <a:extLst>
              <a:ext uri="{FF2B5EF4-FFF2-40B4-BE49-F238E27FC236}">
                <a16:creationId xmlns:a16="http://schemas.microsoft.com/office/drawing/2014/main" id="{FCE292AF-F4E9-4BDE-9F8E-62D08FE9C755}"/>
              </a:ext>
            </a:extLst>
          </p:cNvPr>
          <p:cNvSpPr txBox="1">
            <a:spLocks/>
          </p:cNvSpPr>
          <p:nvPr/>
        </p:nvSpPr>
        <p:spPr>
          <a:xfrm>
            <a:off x="628650" y="1431058"/>
            <a:ext cx="7886700" cy="260992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200000"/>
              </a:lnSpc>
            </a:pPr>
            <a:r>
              <a:rPr lang="es-US" sz="1800" dirty="0">
                <a:effectLst/>
                <a:latin typeface="Arial" panose="020B0604020202020204" pitchFamily="34" charset="0"/>
                <a:ea typeface="Times New Roman" panose="02020603050405020304" pitchFamily="18" charset="0"/>
                <a:cs typeface="Arial" panose="020B0604020202020204" pitchFamily="34" charset="0"/>
              </a:rPr>
              <a:t>Realizar una aplicación web en el cual los usuarios puedan realizar un registro tipo formulario de sus datos personales, para realizar la adopción de alguno de los perros que se encuentre en la plataforma.</a:t>
            </a:r>
            <a:endParaRPr lang="es-CO" sz="1800" dirty="0">
              <a:effectLst/>
              <a:latin typeface="Arial" panose="020B060402020202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2948465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37C7D9-0C23-4A8C-ABDB-CCE4939AF09E}"/>
              </a:ext>
            </a:extLst>
          </p:cNvPr>
          <p:cNvSpPr>
            <a:spLocks noGrp="1"/>
          </p:cNvSpPr>
          <p:nvPr>
            <p:ph type="title"/>
          </p:nvPr>
        </p:nvSpPr>
        <p:spPr/>
        <p:txBody>
          <a:bodyPr/>
          <a:lstStyle/>
          <a:p>
            <a:r>
              <a:rPr lang="es-ES" dirty="0"/>
              <a:t>Pregunta de investigación</a:t>
            </a:r>
            <a:endParaRPr lang="es-CO" dirty="0"/>
          </a:p>
        </p:txBody>
      </p:sp>
      <p:sp>
        <p:nvSpPr>
          <p:cNvPr id="3" name="Marcador de contenido 2">
            <a:extLst>
              <a:ext uri="{FF2B5EF4-FFF2-40B4-BE49-F238E27FC236}">
                <a16:creationId xmlns:a16="http://schemas.microsoft.com/office/drawing/2014/main" id="{9F616A9A-7BF3-448E-9047-98AA2E02A9E0}"/>
              </a:ext>
            </a:extLst>
          </p:cNvPr>
          <p:cNvSpPr>
            <a:spLocks noGrp="1"/>
          </p:cNvSpPr>
          <p:nvPr>
            <p:ph idx="1"/>
          </p:nvPr>
        </p:nvSpPr>
        <p:spPr/>
        <p:txBody>
          <a:bodyPr/>
          <a:lstStyle/>
          <a:p>
            <a:r>
              <a:rPr lang="es-US" sz="1800" dirty="0">
                <a:effectLst/>
                <a:latin typeface="Arial" panose="020B0604020202020204" pitchFamily="34" charset="0"/>
                <a:ea typeface="Times New Roman" panose="02020603050405020304" pitchFamily="18" charset="0"/>
              </a:rPr>
              <a:t>¿Cómo fomentar la adopción de perros sin hogar y en condiciones precarias de vida ?</a:t>
            </a:r>
            <a:endParaRPr lang="es-CO" sz="1800" dirty="0">
              <a:effectLst/>
              <a:latin typeface="Times New Roman" panose="02020603050405020304" pitchFamily="18" charset="0"/>
              <a:ea typeface="Times New Roman" panose="02020603050405020304" pitchFamily="18" charset="0"/>
            </a:endParaRPr>
          </a:p>
          <a:p>
            <a:endParaRPr lang="es-CO" dirty="0"/>
          </a:p>
        </p:txBody>
      </p:sp>
    </p:spTree>
    <p:extLst>
      <p:ext uri="{BB962C8B-B14F-4D97-AF65-F5344CB8AC3E}">
        <p14:creationId xmlns:p14="http://schemas.microsoft.com/office/powerpoint/2010/main" val="3646683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16C5BC-8A8C-4EBC-B5BE-6EE063E04608}"/>
              </a:ext>
            </a:extLst>
          </p:cNvPr>
          <p:cNvSpPr>
            <a:spLocks noGrp="1"/>
          </p:cNvSpPr>
          <p:nvPr>
            <p:ph type="title"/>
          </p:nvPr>
        </p:nvSpPr>
        <p:spPr/>
        <p:txBody>
          <a:bodyPr/>
          <a:lstStyle/>
          <a:p>
            <a:r>
              <a:rPr lang="es-ES" dirty="0"/>
              <a:t>Prototipo sucio de la solución </a:t>
            </a:r>
            <a:endParaRPr lang="es-CO" dirty="0"/>
          </a:p>
        </p:txBody>
      </p:sp>
      <p:sp>
        <p:nvSpPr>
          <p:cNvPr id="3" name="Marcador de contenido 2">
            <a:extLst>
              <a:ext uri="{FF2B5EF4-FFF2-40B4-BE49-F238E27FC236}">
                <a16:creationId xmlns:a16="http://schemas.microsoft.com/office/drawing/2014/main" id="{0B74A52F-609B-466D-9D21-4C321F5C6852}"/>
              </a:ext>
            </a:extLst>
          </p:cNvPr>
          <p:cNvSpPr>
            <a:spLocks noGrp="1"/>
          </p:cNvSpPr>
          <p:nvPr>
            <p:ph idx="1"/>
          </p:nvPr>
        </p:nvSpPr>
        <p:spPr/>
        <p:txBody>
          <a:bodyPr/>
          <a:lstStyle/>
          <a:p>
            <a:endParaRPr lang="es-CO" dirty="0"/>
          </a:p>
        </p:txBody>
      </p:sp>
    </p:spTree>
    <p:extLst>
      <p:ext uri="{BB962C8B-B14F-4D97-AF65-F5344CB8AC3E}">
        <p14:creationId xmlns:p14="http://schemas.microsoft.com/office/powerpoint/2010/main" val="1749724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19E14361-B14D-42D9-BD7C-31E8092B140E}"/>
              </a:ext>
            </a:extLst>
          </p:cNvPr>
          <p:cNvSpPr>
            <a:spLocks noGrp="1"/>
          </p:cNvSpPr>
          <p:nvPr>
            <p:ph idx="1"/>
          </p:nvPr>
        </p:nvSpPr>
        <p:spPr>
          <a:xfrm>
            <a:off x="628650" y="758268"/>
            <a:ext cx="7886700" cy="4352925"/>
          </a:xfrm>
        </p:spPr>
        <p:txBody>
          <a:bodyPr>
            <a:noAutofit/>
          </a:bodyPr>
          <a:lstStyle/>
          <a:p>
            <a:r>
              <a:rPr lang="es-US" sz="1400" dirty="0">
                <a:effectLst/>
                <a:latin typeface="Arial" panose="020B0604020202020204" pitchFamily="34" charset="0"/>
                <a:ea typeface="Times New Roman" panose="02020603050405020304" pitchFamily="18" charset="0"/>
                <a:cs typeface="Arial" panose="020B0604020202020204" pitchFamily="34" charset="0"/>
              </a:rPr>
              <a:t>[1] Rodríguez Gómez, José David (Bogotá, Abril de 2019 ) </a:t>
            </a:r>
            <a:r>
              <a:rPr lang="es-ES" sz="1400" dirty="0">
                <a:effectLst/>
                <a:latin typeface="Arial" panose="020B0604020202020204" pitchFamily="34" charset="0"/>
                <a:ea typeface="Times New Roman" panose="02020603050405020304" pitchFamily="18" charset="0"/>
                <a:cs typeface="Arial" panose="020B0604020202020204" pitchFamily="34" charset="0"/>
              </a:rPr>
              <a:t>En Colombia puede haber más de un millón de perros callejeros. Recuperado el 04 Marzo, 2021, de </a:t>
            </a:r>
            <a:r>
              <a:rPr lang="es-ES" sz="1400" u="sng" dirty="0">
                <a:solidFill>
                  <a:srgbClr val="0563C1"/>
                </a:solidFill>
                <a:effectLst/>
                <a:latin typeface="Arial" panose="020B0604020202020204" pitchFamily="34" charset="0"/>
                <a:ea typeface="Times New Roman" panose="02020603050405020304" pitchFamily="18" charset="0"/>
                <a:cs typeface="Arial" panose="020B0604020202020204" pitchFamily="34" charset="0"/>
              </a:rPr>
              <a:t>https://www.rcnradio.com/colombia/en-colombia-puede-haber-mas-de-un-millon-de-perros-callejeros</a:t>
            </a:r>
            <a:br>
              <a:rPr lang="es-ES" sz="1400" dirty="0">
                <a:effectLst/>
                <a:latin typeface="Arial" panose="020B0604020202020204" pitchFamily="34" charset="0"/>
                <a:ea typeface="Times New Roman" panose="02020603050405020304" pitchFamily="18" charset="0"/>
                <a:cs typeface="Arial" panose="020B0604020202020204" pitchFamily="34" charset="0"/>
              </a:rPr>
            </a:br>
            <a:br>
              <a:rPr lang="es-ES" sz="1400" dirty="0">
                <a:effectLst/>
                <a:latin typeface="Arial" panose="020B0604020202020204" pitchFamily="34" charset="0"/>
                <a:ea typeface="Times New Roman" panose="02020603050405020304" pitchFamily="18" charset="0"/>
                <a:cs typeface="Arial" panose="020B0604020202020204" pitchFamily="34" charset="0"/>
              </a:rPr>
            </a:br>
            <a:br>
              <a:rPr lang="es-ES" sz="1400" dirty="0">
                <a:effectLst/>
                <a:latin typeface="Arial" panose="020B0604020202020204" pitchFamily="34" charset="0"/>
                <a:ea typeface="Times New Roman" panose="02020603050405020304" pitchFamily="18" charset="0"/>
                <a:cs typeface="Arial" panose="020B0604020202020204" pitchFamily="34" charset="0"/>
              </a:rPr>
            </a:br>
            <a:br>
              <a:rPr lang="es-CO" sz="1000" dirty="0">
                <a:effectLst/>
                <a:latin typeface="Arial" panose="020B0604020202020204" pitchFamily="34" charset="0"/>
                <a:ea typeface="Times New Roman" panose="02020603050405020304" pitchFamily="18" charset="0"/>
                <a:cs typeface="Arial" panose="020B0604020202020204" pitchFamily="34" charset="0"/>
              </a:rPr>
            </a:br>
            <a:endParaRPr lang="es-CO"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364865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D609B2-D759-4772-B1C3-391078C51E19}"/>
              </a:ext>
            </a:extLst>
          </p:cNvPr>
          <p:cNvSpPr>
            <a:spLocks noGrp="1"/>
          </p:cNvSpPr>
          <p:nvPr>
            <p:ph type="title"/>
          </p:nvPr>
        </p:nvSpPr>
        <p:spPr>
          <a:xfrm>
            <a:off x="0" y="1591541"/>
            <a:ext cx="9143999" cy="3326447"/>
          </a:xfrm>
        </p:spPr>
        <p:txBody>
          <a:bodyPr>
            <a:noAutofit/>
          </a:bodyPr>
          <a:lstStyle/>
          <a:p>
            <a:r>
              <a:rPr lang="es-ES" sz="1000">
                <a:latin typeface="Arial" panose="020B0604020202020204" pitchFamily="34" charset="0"/>
                <a:cs typeface="Arial" panose="020B0604020202020204" pitchFamily="34" charset="0"/>
              </a:rPr>
              <a:t>Gracias </a:t>
            </a:r>
            <a:r>
              <a:rPr lang="es-ES" sz="1000" dirty="0">
                <a:latin typeface="Arial" panose="020B0604020202020204" pitchFamily="34" charset="0"/>
                <a:cs typeface="Arial" panose="020B0604020202020204" pitchFamily="34" charset="0"/>
              </a:rPr>
              <a:t>reyes </a:t>
            </a:r>
            <a:endParaRPr lang="es-CO"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19143143"/>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1759</TotalTime>
  <Words>312</Words>
  <Application>Microsoft Office PowerPoint</Application>
  <PresentationFormat>Presentación en pantalla (4:3)</PresentationFormat>
  <Paragraphs>15</Paragraphs>
  <Slides>7</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7</vt:i4>
      </vt:variant>
    </vt:vector>
  </HeadingPairs>
  <TitlesOfParts>
    <vt:vector size="12" baseType="lpstr">
      <vt:lpstr>Arial</vt:lpstr>
      <vt:lpstr>Calibri</vt:lpstr>
      <vt:lpstr>Calibri Light</vt:lpstr>
      <vt:lpstr>Times New Roman</vt:lpstr>
      <vt:lpstr>Tema de Office</vt:lpstr>
      <vt:lpstr>Presentación de PowerPoint</vt:lpstr>
      <vt:lpstr>Descripción del problema o necesidad</vt:lpstr>
      <vt:lpstr>Presentación de PowerPoint</vt:lpstr>
      <vt:lpstr>Pregunta de investigación</vt:lpstr>
      <vt:lpstr>Prototipo sucio de la solución </vt:lpstr>
      <vt:lpstr>Presentación de PowerPoint</vt:lpstr>
      <vt:lpstr>Gracias reyes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Liceth Catalina Cano Gonzalez</dc:creator>
  <cp:lastModifiedBy>Juan</cp:lastModifiedBy>
  <cp:revision>46</cp:revision>
  <dcterms:created xsi:type="dcterms:W3CDTF">2018-08-08T21:38:26Z</dcterms:created>
  <dcterms:modified xsi:type="dcterms:W3CDTF">2021-03-04T13:28:18Z</dcterms:modified>
</cp:coreProperties>
</file>

<file path=docProps/thumbnail.jpeg>
</file>